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5" d="100"/>
          <a:sy n="65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E618-3265-4C3C-8C0E-5C0969997611}" type="datetimeFigureOut">
              <a:rPr lang="en-US" smtClean="0"/>
              <a:t>1/10/2010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27729-8723-4640-8CB9-335E487B23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A0C87-1EDC-4D64-B63E-8FA80F0A7AB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7729-8723-4640-8CB9-335E487B238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FCB5-C060-4394-8D12-04EF6C4C0A9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0FCB5-C060-4394-8D12-04EF6C4C0A9A}" type="datetimeFigureOut">
              <a:rPr lang="en-US" smtClean="0"/>
              <a:t>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6C738-CB8C-40A5-B2D6-82D1655C0C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en.salon.com/blog/seattlek8/2008/12/31/abstinence_does_so_work_it_doesit_does_it_do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uKCWbq18bN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94lW6Y4tBXs&amp;feature=relat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BugRMHaL3l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1.bp.blogspot.com/_gUhYnLDn_wE/Rn6II1khYdI/AAAAAAAAANs/A_jf2ortTnQ/s320/healthc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" y="0"/>
            <a:ext cx="920114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Agency FB" pitchFamily="34" charset="0"/>
                <a:cs typeface="Times New Roman" pitchFamily="18" charset="0"/>
              </a:rPr>
              <a:t>Government Takeover?</a:t>
            </a:r>
            <a:endParaRPr lang="en-US" b="1" dirty="0">
              <a:solidFill>
                <a:schemeClr val="bg1"/>
              </a:solidFill>
              <a:latin typeface="Agency FB" pitchFamily="34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farm1.static.flickr.com/204/509491063_1b028acd8a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4983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/>
                </a:solidFill>
                <a:latin typeface="Agency FB" pitchFamily="34" charset="0"/>
              </a:rPr>
              <a:t>G</a:t>
            </a:r>
            <a:r>
              <a:rPr lang="en-US" dirty="0" smtClean="0">
                <a:latin typeface="Agency FB" pitchFamily="34" charset="0"/>
              </a:rPr>
              <a:t>overnment </a:t>
            </a:r>
            <a:r>
              <a:rPr lang="en-US" b="1" dirty="0" smtClean="0">
                <a:solidFill>
                  <a:schemeClr val="accent3"/>
                </a:solidFill>
                <a:latin typeface="Agency FB" pitchFamily="34" charset="0"/>
              </a:rPr>
              <a:t>R</a:t>
            </a:r>
            <a:r>
              <a:rPr lang="en-US" dirty="0" smtClean="0">
                <a:latin typeface="Agency FB" pitchFamily="34" charset="0"/>
              </a:rPr>
              <a:t>ecord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calendow.org/HealthReformNow/fwfinalprint/HealthCareReformNow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T</a:t>
            </a:r>
            <a:r>
              <a:rPr lang="en-US" dirty="0" smtClean="0">
                <a:latin typeface="Agency FB" pitchFamily="34" charset="0"/>
              </a:rPr>
              <a:t>rue 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R</a:t>
            </a:r>
            <a:r>
              <a:rPr lang="en-US" dirty="0" smtClean="0">
                <a:latin typeface="Agency FB" pitchFamily="34" charset="0"/>
              </a:rPr>
              <a:t>eform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chc.org/Portals/3/images/chil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gency FB" pitchFamily="34" charset="0"/>
              </a:rPr>
              <a:t>P</a:t>
            </a:r>
            <a:r>
              <a:rPr lang="en-US" sz="4800" dirty="0" smtClean="0">
                <a:latin typeface="Agency FB" pitchFamily="34" charset="0"/>
              </a:rPr>
              <a:t>ersonal </a:t>
            </a:r>
            <a:r>
              <a:rPr lang="en-US" sz="4800" dirty="0" smtClean="0">
                <a:solidFill>
                  <a:schemeClr val="bg1"/>
                </a:solidFill>
                <a:latin typeface="Agency FB" pitchFamily="34" charset="0"/>
              </a:rPr>
              <a:t>S</a:t>
            </a:r>
            <a:r>
              <a:rPr lang="en-US" sz="4800" dirty="0" smtClean="0">
                <a:latin typeface="Agency FB" pitchFamily="34" charset="0"/>
              </a:rPr>
              <a:t>tory</a:t>
            </a:r>
            <a:endParaRPr lang="en-US" sz="4800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arm3.static.flickr.com/2320/2104033274_4a25171407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113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Agency FB" pitchFamily="34" charset="0"/>
              </a:rPr>
              <a:t>P</a:t>
            </a:r>
            <a:r>
              <a:rPr lang="en-US" dirty="0" smtClean="0">
                <a:latin typeface="Agency FB" pitchFamily="34" charset="0"/>
              </a:rPr>
              <a:t>roject &amp; </a:t>
            </a:r>
            <a:r>
              <a:rPr lang="en-US" dirty="0" smtClean="0">
                <a:solidFill>
                  <a:schemeClr val="accent1"/>
                </a:solidFill>
                <a:latin typeface="Agency FB" pitchFamily="34" charset="0"/>
              </a:rPr>
              <a:t>R</a:t>
            </a:r>
            <a:r>
              <a:rPr lang="en-US" dirty="0" smtClean="0">
                <a:latin typeface="Agency FB" pitchFamily="34" charset="0"/>
              </a:rPr>
              <a:t>ecognition</a:t>
            </a:r>
            <a:endParaRPr lang="en-US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arm4.static.flickr.com/3455/3971887734_c5278eaf50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Work Sited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Bleu, Jacob. Universal healthcare. 25 Mar. 2009.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irregulartimes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10 Dec. 2009. &lt;http://irregulartimes.com/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healthcarereformbuttons.html&gt;. </a:t>
            </a:r>
          </a:p>
          <a:p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Gern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, Wally. National Debt Clock. 24 May 2006.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Flick'r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8 Dec.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2009. &lt;http://www.flickr.com/photos/wallyg/152453473/&gt;. </a:t>
            </a:r>
          </a:p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/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  <a:hlinkClick r:id="rId4"/>
              </a:rPr>
              <a:t>Web link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 Kate. Abstinence. 13 Dec. 2008. open salon.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8 Dec. 2009.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&lt;http://open.salon.com/blog/seattlek8/2008/12/31/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abstinence_does_so_work_it_doesit_does_it_does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&gt;. </a:t>
            </a:r>
          </a:p>
          <a:p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Landriieu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, Mary. Gang of 10. 1 Aug. 2008. senate.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8 Dec. 2009.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&lt;http://landrieu.senate.gov/releases/08/2008805B17.html&gt;. </a:t>
            </a:r>
          </a:p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Lawrence,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Isreal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death and taxes. 20 June 2009. coupon mountain.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Web. 9 Dec. 2009. &lt;http://blog.couponmountain.com/category/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this-week-at-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couponmountain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-blog/&gt;. </a:t>
            </a:r>
          </a:p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Robinson, Evan. Doctor. 19 Nov. 2005. staffing talk.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21 Oct. 2005. Web. 8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Dec. 2009. &lt;http://www.staffingtalk.com/2007_06_01_archive.html&gt;. </a:t>
            </a:r>
          </a:p>
          <a:p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Strolia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, Karen. Oink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Oink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10 Jan. 2008.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Flick'r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7 Dec. 2009.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&lt;http://www.flickr.com/photos/persnicketydame/2183815360/&gt;. </a:t>
            </a:r>
          </a:p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Underwood, Kristen. Global peace. 7 July 2009.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treehugger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8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Dec. 2009. &lt;http://www.treehugger.com/files/2009/07/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global-peace-film-fest-promotes-peace-and-environmental-justice.php&gt;. </a:t>
            </a:r>
          </a:p>
          <a:p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Miles,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Seatle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Reflection for the day. 1 Oct. 2009.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Flick'r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11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Dec. 2009. &lt;http://www.flickr.com/photos/denemiles/3971887734/&gt;. </a:t>
            </a:r>
          </a:p>
          <a:p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Brito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, Ann. </a:t>
            </a:r>
            <a:r>
              <a:rPr lang="en-US" sz="1000" b="1" i="1" dirty="0" smtClean="0">
                <a:solidFill>
                  <a:schemeClr val="bg1"/>
                </a:solidFill>
                <a:latin typeface="Agency FB" pitchFamily="34" charset="0"/>
              </a:rPr>
              <a:t>Health Services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i="1" dirty="0" err="1" smtClean="0">
                <a:solidFill>
                  <a:schemeClr val="bg1"/>
                </a:solidFill>
                <a:latin typeface="Agency FB" pitchFamily="34" charset="0"/>
              </a:rPr>
              <a:t>LivingSton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N.p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., </a:t>
            </a:r>
            <a:r>
              <a:rPr lang="en-US" sz="1000" b="1" dirty="0" err="1" smtClean="0">
                <a:solidFill>
                  <a:schemeClr val="bg1"/>
                </a:solidFill>
                <a:latin typeface="Agency FB" pitchFamily="34" charset="0"/>
              </a:rPr>
              <a:t>n.d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. Web. 14 Dec. 2009. </a:t>
            </a:r>
            <a:b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     &lt;http://www.livingston.org/15231021912759993/site/default.asp&gt;. </a:t>
            </a:r>
          </a:p>
          <a:p>
            <a:r>
              <a:rPr lang="en-US" sz="1000" b="1" dirty="0" err="1">
                <a:solidFill>
                  <a:schemeClr val="bg1"/>
                </a:solidFill>
                <a:latin typeface="Agency FB" pitchFamily="34" charset="0"/>
              </a:rPr>
              <a:t>Hannan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, Daniel. "The devalued Prime Minister of a devalued Government." European </a:t>
            </a:r>
            <a:b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     Parliament. </a:t>
            </a:r>
            <a:r>
              <a:rPr lang="en-US" sz="1000" b="1" i="1" dirty="0" err="1">
                <a:solidFill>
                  <a:schemeClr val="bg1"/>
                </a:solidFill>
                <a:latin typeface="Agency FB" pitchFamily="34" charset="0"/>
              </a:rPr>
              <a:t>Youtube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. Web. 17 Nov. 2009. &lt;http://www.youtube.com/ </a:t>
            </a:r>
            <a:b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     </a:t>
            </a:r>
            <a:r>
              <a:rPr lang="en-US" sz="1000" b="1" dirty="0" err="1">
                <a:solidFill>
                  <a:schemeClr val="bg1"/>
                </a:solidFill>
                <a:latin typeface="Agency FB" pitchFamily="34" charset="0"/>
              </a:rPr>
              <a:t>watch?v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=94lW6Y4tBXs&amp;feature=related&gt;.</a:t>
            </a:r>
            <a:endParaRPr lang="en-US" sz="1000" b="1" dirty="0" smtClean="0">
              <a:solidFill>
                <a:schemeClr val="bg1"/>
              </a:solidFill>
              <a:latin typeface="Agency FB" pitchFamily="34" charset="0"/>
            </a:endParaRPr>
          </a:p>
          <a:p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Browning, Stuart. </a:t>
            </a:r>
            <a:r>
              <a:rPr lang="en-US" sz="1000" b="1" i="1" dirty="0">
                <a:solidFill>
                  <a:schemeClr val="bg1"/>
                </a:solidFill>
                <a:latin typeface="Agency FB" pitchFamily="34" charset="0"/>
              </a:rPr>
              <a:t>Uninsured In America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. </a:t>
            </a:r>
            <a:r>
              <a:rPr lang="en-US" sz="1000" b="1" i="1" dirty="0" err="1">
                <a:solidFill>
                  <a:schemeClr val="bg1"/>
                </a:solidFill>
                <a:latin typeface="Agency FB" pitchFamily="34" charset="0"/>
              </a:rPr>
              <a:t>Youtube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>
                <a:solidFill>
                  <a:schemeClr val="bg1"/>
                </a:solidFill>
                <a:latin typeface="Agency FB" pitchFamily="34" charset="0"/>
              </a:rPr>
              <a:t>FreeMarket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, 26 May 2007. Web. 5 </a:t>
            </a:r>
            <a:b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     Dec. 2009. &lt;http://www.youtube.com/watch?v=uKCWbq18bNk</a:t>
            </a:r>
            <a:r>
              <a:rPr lang="en-US" sz="1000" b="1" dirty="0" smtClean="0">
                <a:solidFill>
                  <a:schemeClr val="bg1"/>
                </a:solidFill>
                <a:latin typeface="Agency FB" pitchFamily="34" charset="0"/>
              </a:rPr>
              <a:t>&gt;.</a:t>
            </a:r>
          </a:p>
          <a:p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Browning, Stuart. </a:t>
            </a:r>
            <a:r>
              <a:rPr lang="en-US" sz="1000" b="1" i="1" dirty="0">
                <a:solidFill>
                  <a:schemeClr val="bg1"/>
                </a:solidFill>
                <a:latin typeface="Agency FB" pitchFamily="34" charset="0"/>
              </a:rPr>
              <a:t>Uninsured In America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. </a:t>
            </a:r>
            <a:r>
              <a:rPr lang="en-US" sz="1000" b="1" i="1" dirty="0" err="1">
                <a:solidFill>
                  <a:schemeClr val="bg1"/>
                </a:solidFill>
                <a:latin typeface="Agency FB" pitchFamily="34" charset="0"/>
              </a:rPr>
              <a:t>Youtube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sz="1000" b="1" dirty="0" err="1">
                <a:solidFill>
                  <a:schemeClr val="bg1"/>
                </a:solidFill>
                <a:latin typeface="Agency FB" pitchFamily="34" charset="0"/>
              </a:rPr>
              <a:t>FreeMarket</a:t>
            </a: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, 26 May 2007. Web. 5 </a:t>
            </a:r>
            <a:b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Agency FB" pitchFamily="34" charset="0"/>
              </a:rPr>
              <a:t>     Dec. 2009. &lt;http://www.youtube.com/watch?v=uKCWbq18bNk&gt;.</a:t>
            </a:r>
            <a:endParaRPr lang="en-US" sz="1000" b="1" dirty="0" smtClean="0">
              <a:solidFill>
                <a:schemeClr val="bg1"/>
              </a:solidFill>
              <a:latin typeface="Agency FB" pitchFamily="34" charset="0"/>
            </a:endParaRPr>
          </a:p>
          <a:p>
            <a:endParaRPr lang="en-US" sz="800" b="1" dirty="0">
              <a:solidFill>
                <a:schemeClr val="bg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healthcarenow.co.uk/HealthCareNow/Private-Healthcare-Edinburg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9" y="0"/>
            <a:ext cx="91296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gency FB" pitchFamily="34" charset="0"/>
                <a:cs typeface="Times New Roman" pitchFamily="18" charset="0"/>
              </a:rPr>
              <a:t>H</a:t>
            </a:r>
            <a:r>
              <a:rPr lang="en-US" b="1" dirty="0" smtClean="0">
                <a:latin typeface="Agency FB" pitchFamily="34" charset="0"/>
                <a:cs typeface="Times New Roman" pitchFamily="18" charset="0"/>
              </a:rPr>
              <a:t>ealth care “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gency FB" pitchFamily="34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Agency FB" pitchFamily="34" charset="0"/>
                <a:cs typeface="Times New Roman" pitchFamily="18" charset="0"/>
              </a:rPr>
              <a:t>nsurance"</a:t>
            </a:r>
            <a:endParaRPr lang="en-US" b="1" dirty="0">
              <a:latin typeface="Agency FB" pitchFamily="34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theweek.com/dir_27/the_week_13868_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67000" y="457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gency FB" pitchFamily="34" charset="0"/>
              </a:rPr>
              <a:t>Who?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867400"/>
            <a:ext cx="6172200" cy="1325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4"/>
              </a:rPr>
              <a:t>http://www.youtube.com/watch?v=uKCWbq18bNk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financeobserver.com/wp-content/uploads/2009/08/Social-Secur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018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E</a:t>
            </a:r>
            <a:r>
              <a:rPr lang="en-US" dirty="0" smtClean="0">
                <a:latin typeface="Agency FB" pitchFamily="34" charset="0"/>
              </a:rPr>
              <a:t>xisting 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P</a:t>
            </a:r>
            <a:r>
              <a:rPr lang="en-US" dirty="0" smtClean="0">
                <a:latin typeface="Agency FB" pitchFamily="34" charset="0"/>
              </a:rPr>
              <a:t>rograms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Healthcare Hawaii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arm4.static.flickr.com/3178/2942333106_45dda28d61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gency FB" pitchFamily="34" charset="0"/>
                <a:cs typeface="Times New Roman" pitchFamily="18" charset="0"/>
              </a:rPr>
              <a:t>B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itchFamily="34" charset="0"/>
                <a:cs typeface="Times New Roman" pitchFamily="18" charset="0"/>
              </a:rPr>
              <a:t>udget</a:t>
            </a:r>
            <a:r>
              <a:rPr lang="en-US" dirty="0" smtClean="0">
                <a:latin typeface="Agency FB" pitchFamily="34" charset="0"/>
                <a:cs typeface="Times New Roman" pitchFamily="18" charset="0"/>
              </a:rPr>
              <a:t> Problems</a:t>
            </a:r>
            <a:endParaRPr lang="en-US" dirty="0">
              <a:latin typeface="Agency FB" pitchFamily="34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zeo.sgul.ac.uk/students/your-welfare/ParentsChi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36526"/>
            <a:ext cx="9186332" cy="69945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US" dirty="0" smtClean="0"/>
              <a:t>uture </a:t>
            </a:r>
            <a:r>
              <a:rPr lang="en-US" dirty="0" smtClean="0">
                <a:solidFill>
                  <a:schemeClr val="bg1"/>
                </a:solidFill>
              </a:rPr>
              <a:t>G</a:t>
            </a:r>
            <a:r>
              <a:rPr lang="en-US" dirty="0" smtClean="0"/>
              <a:t>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farm1.static.flickr.com/51/152453473_b9be4bb5fa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gency FB" pitchFamily="34" charset="0"/>
              </a:rPr>
              <a:t>D</a:t>
            </a:r>
            <a:r>
              <a:rPr lang="en-US" dirty="0" smtClean="0">
                <a:latin typeface="Agency FB" pitchFamily="34" charset="0"/>
              </a:rPr>
              <a:t>ebt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  <a:hlinkClick r:id="rId4"/>
              </a:rPr>
              <a:t>http://www.youtube.com/watch?v=94lW6Y4tBXs&amp;feature=related</a:t>
            </a:r>
            <a:endParaRPr lang="en-US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indfulcoaching.files.wordpress.com/2009/08/health-care-work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gency FB" pitchFamily="34" charset="0"/>
              </a:rPr>
              <a:t>P</a:t>
            </a:r>
            <a:r>
              <a:rPr lang="en-US" dirty="0" smtClean="0">
                <a:latin typeface="Agency FB" pitchFamily="34" charset="0"/>
              </a:rPr>
              <a:t>roblem: </a:t>
            </a:r>
            <a:r>
              <a:rPr lang="en-US" dirty="0" smtClean="0">
                <a:solidFill>
                  <a:schemeClr val="accent1"/>
                </a:solidFill>
                <a:latin typeface="Agency FB" pitchFamily="34" charset="0"/>
              </a:rPr>
              <a:t>U</a:t>
            </a:r>
            <a:r>
              <a:rPr lang="en-US" dirty="0" smtClean="0">
                <a:latin typeface="Agency FB" pitchFamily="34" charset="0"/>
              </a:rPr>
              <a:t>niversal</a:t>
            </a:r>
            <a:br>
              <a:rPr lang="en-US" dirty="0" smtClean="0">
                <a:latin typeface="Agency FB" pitchFamily="34" charset="0"/>
              </a:rPr>
            </a:br>
            <a:r>
              <a:rPr lang="en-US" dirty="0" smtClean="0">
                <a:latin typeface="Agency FB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gency FB" pitchFamily="34" charset="0"/>
              </a:rPr>
              <a:t>H</a:t>
            </a:r>
            <a:r>
              <a:rPr lang="en-US" dirty="0" smtClean="0">
                <a:latin typeface="Agency FB" pitchFamily="34" charset="0"/>
              </a:rPr>
              <a:t>ealthcare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  <a:hlinkClick r:id="rId4"/>
              </a:rPr>
              <a:t>http://www.youtube.com/watch?v=BugRMHaL3lU</a:t>
            </a:r>
            <a:endParaRPr lang="en-US" dirty="0" smtClean="0">
              <a:latin typeface="Agency FB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77</Words>
  <Application>Microsoft Office PowerPoint</Application>
  <PresentationFormat>On-screen Show (4:3)</PresentationFormat>
  <Paragraphs>44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Government Takeover?</vt:lpstr>
      <vt:lpstr>Health care “Insurance"</vt:lpstr>
      <vt:lpstr>Who?</vt:lpstr>
      <vt:lpstr>Existing Programs</vt:lpstr>
      <vt:lpstr>Universal Healthcare Hawaii</vt:lpstr>
      <vt:lpstr>Budget Problems</vt:lpstr>
      <vt:lpstr>Future Generation</vt:lpstr>
      <vt:lpstr>Debt</vt:lpstr>
      <vt:lpstr>Problem: Universal  Healthcare</vt:lpstr>
      <vt:lpstr>Government Record</vt:lpstr>
      <vt:lpstr>True Reform</vt:lpstr>
      <vt:lpstr>Personal Story</vt:lpstr>
      <vt:lpstr>Project &amp; Recognition</vt:lpstr>
      <vt:lpstr>Work Sited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daren</dc:creator>
  <cp:lastModifiedBy>daren</cp:lastModifiedBy>
  <cp:revision>24</cp:revision>
  <dcterms:created xsi:type="dcterms:W3CDTF">2010-01-11T04:57:19Z</dcterms:created>
  <dcterms:modified xsi:type="dcterms:W3CDTF">2010-01-11T08:27:32Z</dcterms:modified>
</cp:coreProperties>
</file>